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2EA7-868F-4209-98D3-004E51E095CF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18DD-0473-4287-BE1E-2F4902695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6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2EA7-868F-4209-98D3-004E51E095CF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18DD-0473-4287-BE1E-2F4902695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4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2EA7-868F-4209-98D3-004E51E095CF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18DD-0473-4287-BE1E-2F4902695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2EA7-868F-4209-98D3-004E51E095CF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18DD-0473-4287-BE1E-2F4902695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90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2EA7-868F-4209-98D3-004E51E095CF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18DD-0473-4287-BE1E-2F4902695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1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2EA7-868F-4209-98D3-004E51E095CF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18DD-0473-4287-BE1E-2F4902695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2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2EA7-868F-4209-98D3-004E51E095CF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18DD-0473-4287-BE1E-2F4902695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6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2EA7-868F-4209-98D3-004E51E095CF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18DD-0473-4287-BE1E-2F4902695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3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2EA7-868F-4209-98D3-004E51E095CF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18DD-0473-4287-BE1E-2F4902695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3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2EA7-868F-4209-98D3-004E51E095CF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18DD-0473-4287-BE1E-2F4902695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9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2EA7-868F-4209-98D3-004E51E095CF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18DD-0473-4287-BE1E-2F4902695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0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2EA7-868F-4209-98D3-004E51E095CF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718DD-0473-4287-BE1E-2F4902695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21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8960432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LRA New Horizons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17</a:t>
            </a:r>
            <a:r>
              <a:rPr lang="en-GB" baseline="30000" dirty="0"/>
              <a:t>th</a:t>
            </a:r>
            <a:r>
              <a:rPr lang="en-GB" dirty="0"/>
              <a:t> May 2018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78" y="1246910"/>
            <a:ext cx="2884517" cy="1338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" y="2866714"/>
            <a:ext cx="2650462" cy="3652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9" y="3449782"/>
            <a:ext cx="2577003" cy="3176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1950"/>
            <a:ext cx="3614834" cy="2711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07" y="221930"/>
            <a:ext cx="3499658" cy="3111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52" y="4233837"/>
            <a:ext cx="7572895" cy="22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1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TBAP -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TBAP – Tri-Borough Alternative Provision</a:t>
            </a:r>
          </a:p>
          <a:p>
            <a:r>
              <a:rPr lang="en-GB" dirty="0"/>
              <a:t>Conversion to an AP/SEMH Special MAT on 1</a:t>
            </a:r>
            <a:r>
              <a:rPr lang="en-GB" baseline="30000" dirty="0"/>
              <a:t>st</a:t>
            </a:r>
            <a:r>
              <a:rPr lang="en-GB" dirty="0"/>
              <a:t> January 2018</a:t>
            </a:r>
          </a:p>
          <a:p>
            <a:r>
              <a:rPr lang="en-GB" dirty="0"/>
              <a:t>Values and beliefs of the Trust completely align with New Horizons</a:t>
            </a:r>
          </a:p>
          <a:p>
            <a:r>
              <a:rPr lang="en-GB" dirty="0"/>
              <a:t>We will continue to offer the same quality provision to vulnerable learners</a:t>
            </a:r>
          </a:p>
          <a:p>
            <a:r>
              <a:rPr lang="en-GB" dirty="0"/>
              <a:t>Staffing team remains the same but the structure has an Executive Head teacher for TBAP North West (KT) and each school has a “Head of School” (SRW)</a:t>
            </a:r>
          </a:p>
          <a:p>
            <a:r>
              <a:rPr lang="en-GB" dirty="0"/>
              <a:t>New Horizons is the “Hub” school but more in the North West will be joining the Trust</a:t>
            </a:r>
          </a:p>
        </p:txBody>
      </p:sp>
    </p:spTree>
    <p:extLst>
      <p:ext uri="{BB962C8B-B14F-4D97-AF65-F5344CB8AC3E}">
        <p14:creationId xmlns:p14="http://schemas.microsoft.com/office/powerpoint/2010/main" val="26770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Horizons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We have 56 learners aged 5-16</a:t>
            </a:r>
          </a:p>
          <a:p>
            <a:r>
              <a:rPr lang="en-GB" sz="2400" dirty="0"/>
              <a:t>We continue to have excellent outcomes for learners – significantly above NA for AP</a:t>
            </a:r>
          </a:p>
          <a:p>
            <a:r>
              <a:rPr lang="en-GB" sz="2400" dirty="0"/>
              <a:t>We have nominated learners and won two British Education Awards in the last 2 years</a:t>
            </a:r>
          </a:p>
          <a:p>
            <a:r>
              <a:rPr lang="en-GB" sz="2400" dirty="0"/>
              <a:t>We are currently being judged for a Pearson Teaching Award – Reached the finals for Teaching Assistant of the Year</a:t>
            </a:r>
          </a:p>
          <a:p>
            <a:r>
              <a:rPr lang="en-GB" sz="2400" dirty="0"/>
              <a:t>We are currently working with “The Difference” – Kiran Gill who has presented to the Parliamentary Select Committee re National Inquiry into AP; we have also had parents representing at the select committee</a:t>
            </a:r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60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Horizons- Key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400" dirty="0"/>
              <a:t>We are specialists in “Trauma Informed” approaches</a:t>
            </a:r>
          </a:p>
          <a:p>
            <a:r>
              <a:rPr lang="en-GB" sz="2400" dirty="0"/>
              <a:t>Our learners have often suffered significant trauma/ACEs</a:t>
            </a:r>
            <a:r>
              <a:rPr lang="en-GB" sz="2400" dirty="0">
                <a:cs typeface="Calibri"/>
              </a:rPr>
              <a:t> (89% of current cohort have 2 or more)</a:t>
            </a:r>
          </a:p>
          <a:p>
            <a:r>
              <a:rPr lang="en-GB" sz="2400" dirty="0"/>
              <a:t>We ask the question “What has happened to you?” before we ask “Why are you doing that?”</a:t>
            </a:r>
          </a:p>
          <a:p>
            <a:r>
              <a:rPr lang="en-GB" sz="2400" dirty="0"/>
              <a:t>Every interaction matters with our learners…staff are trained the same, no matter who they are: Head of school, teacher, BSP, caretaker</a:t>
            </a:r>
          </a:p>
          <a:p>
            <a:r>
              <a:rPr lang="en-GB" sz="2400" dirty="0"/>
              <a:t>We don’t shout. Shouting escalates situations. Staff are trained to respond without emotion. We have to deescalate- everything depends on this…</a:t>
            </a:r>
          </a:p>
          <a:p>
            <a:r>
              <a:rPr lang="en-GB" sz="2400" dirty="0"/>
              <a:t>We have had 188 safeguarding/welfare concerns since September… all learners are with us for a reason</a:t>
            </a:r>
            <a:endParaRPr lang="en-GB" sz="2400" dirty="0">
              <a:cs typeface="Calibri"/>
            </a:endParaRPr>
          </a:p>
          <a:p>
            <a:pPr>
              <a:buNone/>
            </a:pPr>
            <a:r>
              <a:rPr lang="en-GB" sz="2400" dirty="0">
                <a:cs typeface="Calibri"/>
                <a:hlinkClick r:id="rId2"/>
              </a:rPr>
              <a:t>https://vimeo.com/189604325</a:t>
            </a:r>
            <a:endParaRPr lang="en-GB">
              <a:cs typeface="Calibri"/>
            </a:endParaRPr>
          </a:p>
          <a:p>
            <a:pPr>
              <a:buNone/>
            </a:pPr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43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Concerns raised through LRA</a:t>
            </a:r>
            <a:br>
              <a:rPr lang="en-GB" dirty="0"/>
            </a:br>
            <a:r>
              <a:rPr lang="en-GB" dirty="0"/>
              <a:t>You said, we did (or we have tried to…)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cs typeface="Calibri"/>
              </a:rPr>
              <a:t>We have increased our duty points outside school (Raj’s shop, gates </a:t>
            </a:r>
            <a:r>
              <a:rPr lang="en-US" dirty="0" err="1">
                <a:cs typeface="Calibri"/>
              </a:rPr>
              <a:t>etc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We have ensured staff are always parked on the car park</a:t>
            </a:r>
          </a:p>
          <a:p>
            <a:r>
              <a:rPr lang="en-US" dirty="0">
                <a:cs typeface="Calibri"/>
              </a:rPr>
              <a:t>We ask all visitors to ensure they are parked sympathetically – they are told to park on the car park if we can facilitate it, not on the shop car park, not in the bay and not blocking any residents</a:t>
            </a:r>
          </a:p>
          <a:p>
            <a:r>
              <a:rPr lang="en-US" dirty="0">
                <a:cs typeface="Calibri"/>
              </a:rPr>
              <a:t>Head of School has regular contact with DP from LRA. We have half termly meetings and Dave is in regular contact via phone and email</a:t>
            </a:r>
          </a:p>
          <a:p>
            <a:r>
              <a:rPr lang="en-US" dirty="0">
                <a:cs typeface="Calibri"/>
              </a:rPr>
              <a:t>We have regular conversations with learners around </a:t>
            </a:r>
            <a:r>
              <a:rPr lang="en-US" dirty="0" err="1">
                <a:cs typeface="Calibri"/>
              </a:rPr>
              <a:t>behaviour</a:t>
            </a:r>
            <a:r>
              <a:rPr lang="en-US" dirty="0">
                <a:cs typeface="Calibri"/>
              </a:rPr>
              <a:t> in the community and liaise closely with agencies including police, social care, YOT, psychology and health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11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We want to be part of the local community… we recognize this was your primary school and it is very different now.</a:t>
            </a:r>
          </a:p>
          <a:p>
            <a:r>
              <a:rPr lang="en-US" dirty="0">
                <a:cs typeface="Calibri"/>
              </a:rPr>
              <a:t>We will always welcome volunteers! Keen gardeners to support our sensory </a:t>
            </a:r>
            <a:r>
              <a:rPr lang="en-US">
                <a:cs typeface="Calibri"/>
              </a:rPr>
              <a:t>garden project?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 will have a new mini bus in September so we are hopeful this will help remove some learners from outside the site</a:t>
            </a:r>
          </a:p>
          <a:p>
            <a:r>
              <a:rPr lang="en-US" dirty="0">
                <a:cs typeface="Calibri"/>
              </a:rPr>
              <a:t>Contact me…</a:t>
            </a:r>
          </a:p>
          <a:p>
            <a:r>
              <a:rPr lang="en-US" dirty="0">
                <a:cs typeface="Calibri"/>
              </a:rPr>
              <a:t>newhorizonsadmin@tbap.org.uk</a:t>
            </a:r>
          </a:p>
        </p:txBody>
      </p:sp>
    </p:spTree>
    <p:extLst>
      <p:ext uri="{BB962C8B-B14F-4D97-AF65-F5344CB8AC3E}">
        <p14:creationId xmlns:p14="http://schemas.microsoft.com/office/powerpoint/2010/main" val="219369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529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LRA New Horizons Update</vt:lpstr>
      <vt:lpstr>TBAP - Update</vt:lpstr>
      <vt:lpstr>New Horizons Update</vt:lpstr>
      <vt:lpstr>New Horizons- Key information</vt:lpstr>
      <vt:lpstr>Concerns raised through LRA You said, we did (or we have tried to…)</vt:lpstr>
      <vt:lpstr>Next steps…</vt:lpstr>
    </vt:vector>
  </TitlesOfParts>
  <Company>TBAP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SLA Update</dc:title>
  <dc:creator>Samantha Rigby-White</dc:creator>
  <cp:lastModifiedBy>Gary Wells</cp:lastModifiedBy>
  <cp:revision>24</cp:revision>
  <dcterms:created xsi:type="dcterms:W3CDTF">2018-04-24T15:42:15Z</dcterms:created>
  <dcterms:modified xsi:type="dcterms:W3CDTF">2018-05-31T22:24:58Z</dcterms:modified>
</cp:coreProperties>
</file>